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6858000" cy="9144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71" autoAdjust="0"/>
  </p:normalViewPr>
  <p:slideViewPr>
    <p:cSldViewPr>
      <p:cViewPr varScale="1">
        <p:scale>
          <a:sx n="49" d="100"/>
          <a:sy n="49" d="100"/>
        </p:scale>
        <p:origin x="-2304" y="-102"/>
      </p:cViewPr>
      <p:guideLst>
        <p:guide orient="horz" pos="2880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4BF10-1004-4B0C-9891-B29FE3827AF7}" type="datetimeFigureOut">
              <a:rPr lang="it-IT" smtClean="0"/>
              <a:t>14/03/2016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3325B-93DE-4260-BD77-873A9FCBCFB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491507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4BF10-1004-4B0C-9891-B29FE3827AF7}" type="datetimeFigureOut">
              <a:rPr lang="it-IT" smtClean="0"/>
              <a:t>14/03/2016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3325B-93DE-4260-BD77-873A9FCBCFB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518836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4BF10-1004-4B0C-9891-B29FE3827AF7}" type="datetimeFigureOut">
              <a:rPr lang="it-IT" smtClean="0"/>
              <a:t>14/03/2016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3325B-93DE-4260-BD77-873A9FCBCFB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459124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4BF10-1004-4B0C-9891-B29FE3827AF7}" type="datetimeFigureOut">
              <a:rPr lang="it-IT" smtClean="0"/>
              <a:t>14/03/2016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3325B-93DE-4260-BD77-873A9FCBCFB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574985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4BF10-1004-4B0C-9891-B29FE3827AF7}" type="datetimeFigureOut">
              <a:rPr lang="it-IT" smtClean="0"/>
              <a:t>14/03/2016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3325B-93DE-4260-BD77-873A9FCBCFB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868308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4BF10-1004-4B0C-9891-B29FE3827AF7}" type="datetimeFigureOut">
              <a:rPr lang="it-IT" smtClean="0"/>
              <a:t>14/03/2016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3325B-93DE-4260-BD77-873A9FCBCFB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454734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4BF10-1004-4B0C-9891-B29FE3827AF7}" type="datetimeFigureOut">
              <a:rPr lang="it-IT" smtClean="0"/>
              <a:t>14/03/2016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3325B-93DE-4260-BD77-873A9FCBCFB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416362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4BF10-1004-4B0C-9891-B29FE3827AF7}" type="datetimeFigureOut">
              <a:rPr lang="it-IT" smtClean="0"/>
              <a:t>14/03/2016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3325B-93DE-4260-BD77-873A9FCBCFB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64809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4BF10-1004-4B0C-9891-B29FE3827AF7}" type="datetimeFigureOut">
              <a:rPr lang="it-IT" smtClean="0"/>
              <a:t>14/03/2016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3325B-93DE-4260-BD77-873A9FCBCFB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543115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4BF10-1004-4B0C-9891-B29FE3827AF7}" type="datetimeFigureOut">
              <a:rPr lang="it-IT" smtClean="0"/>
              <a:t>14/03/2016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3325B-93DE-4260-BD77-873A9FCBCFB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026386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4BF10-1004-4B0C-9891-B29FE3827AF7}" type="datetimeFigureOut">
              <a:rPr lang="it-IT" smtClean="0"/>
              <a:t>14/03/2016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3325B-93DE-4260-BD77-873A9FCBCFB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027649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24BF10-1004-4B0C-9891-B29FE3827AF7}" type="datetimeFigureOut">
              <a:rPr lang="it-IT" smtClean="0"/>
              <a:t>14/03/2016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33325B-93DE-4260-BD77-873A9FCBCFB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807047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5" name="Sottotitolo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1026" name="Picture 2" descr="C:\Users\User\Dropbox\Screenshot\Screenshot 2015-03-22 20.03.12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33" t="26040" r="30359" b="11091"/>
          <a:stretch/>
        </p:blipFill>
        <p:spPr bwMode="auto">
          <a:xfrm>
            <a:off x="229537" y="395536"/>
            <a:ext cx="6192688" cy="7920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asellaDiTesto 5"/>
          <p:cNvSpPr txBox="1"/>
          <p:nvPr/>
        </p:nvSpPr>
        <p:spPr>
          <a:xfrm>
            <a:off x="1124744" y="899592"/>
            <a:ext cx="540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Imbarco e partenza ragazzi, junior, senior, master</a:t>
            </a:r>
            <a:endParaRPr lang="it-IT" dirty="0"/>
          </a:p>
        </p:txBody>
      </p:sp>
      <p:cxnSp>
        <p:nvCxnSpPr>
          <p:cNvPr id="10" name="Connettore 2 9"/>
          <p:cNvCxnSpPr/>
          <p:nvPr/>
        </p:nvCxnSpPr>
        <p:spPr>
          <a:xfrm flipV="1">
            <a:off x="3212976" y="2195736"/>
            <a:ext cx="0" cy="109072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1" name="CasellaDiTesto 10"/>
          <p:cNvSpPr txBox="1"/>
          <p:nvPr/>
        </p:nvSpPr>
        <p:spPr>
          <a:xfrm>
            <a:off x="2781195" y="3286462"/>
            <a:ext cx="41044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Imbarco e partenza allievi e cadetti</a:t>
            </a:r>
            <a:endParaRPr lang="it-IT" dirty="0"/>
          </a:p>
        </p:txBody>
      </p:sp>
      <p:cxnSp>
        <p:nvCxnSpPr>
          <p:cNvPr id="15" name="Connettore 2 14"/>
          <p:cNvCxnSpPr/>
          <p:nvPr/>
        </p:nvCxnSpPr>
        <p:spPr>
          <a:xfrm>
            <a:off x="3212976" y="1084258"/>
            <a:ext cx="914400" cy="53541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Connettore 2 19"/>
          <p:cNvCxnSpPr>
            <a:stCxn id="21" idx="1"/>
          </p:cNvCxnSpPr>
          <p:nvPr/>
        </p:nvCxnSpPr>
        <p:spPr>
          <a:xfrm flipH="1" flipV="1">
            <a:off x="3670176" y="2339754"/>
            <a:ext cx="1126976" cy="2363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1" name="CasellaDiTesto 20"/>
          <p:cNvSpPr txBox="1"/>
          <p:nvPr/>
        </p:nvSpPr>
        <p:spPr>
          <a:xfrm>
            <a:off x="4797152" y="2391436"/>
            <a:ext cx="15950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Assistenza</a:t>
            </a:r>
            <a:endParaRPr lang="it-IT" dirty="0"/>
          </a:p>
        </p:txBody>
      </p:sp>
      <p:sp>
        <p:nvSpPr>
          <p:cNvPr id="22" name="CasellaDiTesto 21"/>
          <p:cNvSpPr txBox="1"/>
          <p:nvPr/>
        </p:nvSpPr>
        <p:spPr>
          <a:xfrm>
            <a:off x="2924944" y="5220072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Assistenza</a:t>
            </a:r>
            <a:endParaRPr lang="it-IT" dirty="0"/>
          </a:p>
        </p:txBody>
      </p:sp>
      <p:cxnSp>
        <p:nvCxnSpPr>
          <p:cNvPr id="24" name="Connettore 2 23"/>
          <p:cNvCxnSpPr/>
          <p:nvPr/>
        </p:nvCxnSpPr>
        <p:spPr>
          <a:xfrm flipH="1">
            <a:off x="2348880" y="5589404"/>
            <a:ext cx="576064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5" name="CasellaDiTesto 24"/>
          <p:cNvSpPr txBox="1"/>
          <p:nvPr/>
        </p:nvSpPr>
        <p:spPr>
          <a:xfrm>
            <a:off x="229537" y="6588224"/>
            <a:ext cx="22633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Traguardo e sbarco</a:t>
            </a:r>
            <a:endParaRPr lang="it-IT" dirty="0"/>
          </a:p>
        </p:txBody>
      </p:sp>
      <p:cxnSp>
        <p:nvCxnSpPr>
          <p:cNvPr id="27" name="Connettore 2 26"/>
          <p:cNvCxnSpPr/>
          <p:nvPr/>
        </p:nvCxnSpPr>
        <p:spPr>
          <a:xfrm flipV="1">
            <a:off x="2060848" y="6588224"/>
            <a:ext cx="576064" cy="3693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0" name="CasellaDiTesto 29"/>
          <p:cNvSpPr txBox="1"/>
          <p:nvPr/>
        </p:nvSpPr>
        <p:spPr>
          <a:xfrm>
            <a:off x="229537" y="8469724"/>
            <a:ext cx="62958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 smtClean="0"/>
              <a:t>Tracciato Gara Classica  lunga distanza del </a:t>
            </a:r>
            <a:r>
              <a:rPr lang="it-IT" b="1" dirty="0" smtClean="0"/>
              <a:t>25 aprile 2016</a:t>
            </a:r>
            <a:endParaRPr lang="it-IT" b="1" dirty="0"/>
          </a:p>
        </p:txBody>
      </p:sp>
      <p:pic>
        <p:nvPicPr>
          <p:cNvPr id="8" name="Picture 2" descr="Logo cano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537" y="1471593"/>
            <a:ext cx="1440161" cy="14482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74682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30</Words>
  <Application>Microsoft Office PowerPoint</Application>
  <PresentationFormat>Presentazione su schermo 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</vt:i4>
      </vt:variant>
    </vt:vector>
  </HeadingPairs>
  <TitlesOfParts>
    <vt:vector size="2" baseType="lpstr">
      <vt:lpstr>Tema di Office</vt:lpstr>
      <vt:lpstr>Presentazione standard di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User</dc:creator>
  <cp:lastModifiedBy>User</cp:lastModifiedBy>
  <cp:revision>6</cp:revision>
  <dcterms:created xsi:type="dcterms:W3CDTF">2015-03-22T19:04:09Z</dcterms:created>
  <dcterms:modified xsi:type="dcterms:W3CDTF">2016-03-14T10:12:50Z</dcterms:modified>
</cp:coreProperties>
</file>